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 (2 min). Projete a capa em silêncio por alguns segundos. Pergunte: "Se o seu nome aparecesse num cartaz de PROCURADO, qual seria o motivo?" Ouça duas ou três respostas. Diga: "Hoje vamos conhecer um homem que viveu doze anos escondido, longe do seu país, por causa de uma ideia: que o povo comum pudesse ler a Bíblia na própria língua. O nome dele é William Tyndale. Em 2026 completam-se 500 anos do Novo Testamento que ele imprimiu em Worms, em 1526, num formato pequeno, de bolso." Mostre o fardo: "Os livros dele viajaram escondidos em fardos de tecido."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Diga: "Isso não é filme. Tudo o que vamos ver está registrado." Explique as quatro fontes: (1) o que o próprio Tyndale escreveu, como o prefácio ao Pentateuco (1530) e a carta da prisão; (2) as cartas de Stephen Vaughan, agente do rei; (3) as contas oficiais de Brabante, que registram 501 dias de prisão; (4) a crônica de John Foxe, publicada em 1563, que ouviu pessoas ligadas a Tyndale. Quando uma cena só aparece em Foxe, nós avisamos: "segundo Foxe". Combine com a turma: cada capítulo tem um FATO REAL e uma pergunta E VOCÊ?. Lembre: a figura de Tyndale é ilustrativa; não sabemos como era o rosto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Bíblia da Igreja era a Vulgata, a tradução latina de Jerônimo, e a missa era em latim. O povo recebia a Escritura aos pedaços: vitrais, sermões, algumas orações em inglês, como o Pai-Nosso e o Credo. Havia padres devotos e uma piedade sincera; o que não havia era a Escritura inteira na língua do povo. Tyndale cresceu em Gloucestershire, foi bacharel em Oxford em 1512 e mestre em 1515. Um humanista que o conheceu disse que, em qualquer língua que falasse, parecia falar a língua materna. Pergunta para a turma: "Como seria ouvir a Bíblia numa língua que você não entende?"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volta de 1521, Tyndale foi capelão e professor dos filhos de Sir John e Lady Anne Walsh, em Little Sodbury. À mesa vinham abades, decanos e doutores, e Tyndale mostrava "no Livro" as passagens claras da Escritura. A frase do menino do arado só aparece no cronista John Foxe: diga sempre "segundo Foxe". Depois os padres da região o acusaram de heresia; o chanceler do bispo o ameaçou e o insultou, mas ninguém apresentou acusador, embora todos os padres da região estivessem lá. Isso o próprio Tyndale escreveu no prefácio ao Pentateuco. Pergunte: "O menino do arado hoje pode ser você?"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Tyndale pediu ao bispo Cuthbert Tunstall, humanista estimado por Erasmo, que o empregasse para traduzir o Novo Testamento. Levou como credencial um discurso de Isócrates que traduzira do grego. A resposta: a casa estava cheia. A frase entre aspas é dele, do prefácio ao Pentateuco (1530). Humphrey Monmouth, comerciante de tecidos, o hospedou; mais tarde contou que Tyndale vivia como um bom padre, estudando de noite e de dia. Monmouth foi preso em 1528 por ter ajudado Tyndale. Leia Apocalipse 3.8: "Eis que diante de ti pus uma porta aberta, e ninguém a pode fechar."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impressor era Peter Quentell, e o livro seria grande, com prólogo e notas. Tyndale trabalhava com o frade William Roye. Cochlaeus, inimigo de Lutero, descobriu a impressão e foi aos magistrados. Avisados, Tyndale e Roye fugiram rio acima, pelo Reno, com as folhas impressas. Destaque: quando é o adversário quem registra o livramento, fica difícil negar. Dessa impressão sobrou um único fragmento (Mateus até o capítulo 22), hoje na Biblioteca Britânica. Mostre no mapa o caminho de Colônia até Worms.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Worms, Tyndale recomeçou num formato menor, sem notas, no prelo de Peter Schöffer, o Jovem. A Biblioteca Britânica fala em cerca de 3.000 exemplares; outros estudiosos, em até 6.000. No fim do livro ele escreveu ao leitor: "Considera-a como algo que ainda não tem a sua forma plena", pedindo que o corrigissem, e terminou com "Orem por nós". O exemplar de Stuttgart foi reencontrado em 1996 numa caixa fechada desde a Segunda Guerra. Mostre um Novo Testamento de bolso e pergunte: "Por que um livro pequeno era uma arma tão poderosa?"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24 de outubro de 1526, Tunstall pregou em Paul’s Cross, junto à Catedral de São Paulo, e os exemplares foram queimados em público. Segundo Foxe, o mercador Augustine Packington, simpatizante de Tyndale, ofereceu-se para comprar os livros que sobravam; o bispo pagou, Tyndale corrigiu o texto e imprimiu de novo, e os livros chegaram aos montes. Quando o bispo reclamou, Packington disse que o melhor seria comprar também os tipos dos impressores, e "o bispo sorriu". Os três exemplares que sobreviveram estão na Biblioteca Britânica, na Catedral de São Paulo e em Stuttgart. Leia Gênesis 50.20.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Segundo Vaughan, Tyndale se comoveu até as lágrimas com as palavras do rei, mas manteve uma condição: "Se aprouvesse ao rei conceder apenas um texto simples das Escrituras para o seu povo… prometeria nunca mais escrever." E oferecia o próprio corpo para sofrer qualquer pena. Não pediu cargo, dinheiro nem segurança. O rei respondeu que o livro de Tyndale lhe parecia cheio de erros e mandou Vaughan parar de insistir. Faça a pergunta e dê um minuto de silêncio: "Se alguém escrevesse uma carta sobre você, qual seria a sua única nota?"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publicou o Diálogo sobre as Heresias em 1529; Tyndale respondeu em 1531; More replicou com uma obra de cerca de meio milhão de palavras. A acusação foi de "mais de mil textos" mal traduzidos, não de mil heresias. Explique a tabela: para Tyndale, a igreja é a congregação, a multidão dos que creem; os apóstolos nomeavam anciãos; o grego diz amor; arrepender-se é mudar a mente. More percebeu que cada troca mexia na estrutura da Igreja do seu tempo. Trate More com respeito: foi um homem de consciência, executado por ordem de Henrique VIII em 1535, e a Igreja Católica o honra como santo. Nada de mocinho e vilão.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Tyndale morava na casa do mercador Thomas Poyntz, onde terminou a revisão do Novo Testamento (1534, mais de 4.000 alterações). Segundo Foxe, visitava os pobres e doentes às segundas e aos sábados. Phillips, elegante, dizia-se admirador; Poyntz desconfiou. Ainda segundo Foxe, com Poyntz fora da cidade, Phillips pediu quarenta xelins emprestados, recebeu-os e, no corredor estreito da saída, apontou Tyndale aos oficiais. Foxe diz que Tyndale era "simples e inexperiente nas astúcias deste mundo". Quem enviou Phillips, os documentos não esclarecem. Leia Lucas 23.34 e converse: como confiar sem ser ingênuo?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501 dias vêm das contas oficiais de Brabante (cerca de um ano e meio). Na carta, escrita de próprio punho, ele diz que "é enfadonho ficar sentado sozinho no escuro" e pede a Bíblia hebraica, a gramática e o vocabulário hebraico "para que eu passe o tempo nesse estudo". O latim diz lucerna: lâmpada, não vela. Não há registro de que o pedido foi atendido. Compare com Paulo, que pediu a Timóteo os livros e os pergaminhos (2 Timóteo 4.13). Foxe conta que os guardas diziam: se ele não fosse um bom cristão, não sabiam quem seria. Acenda uma lâmpada de LED e faça um minuto de oração em silêncio.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Fale com sobriedade, sem detalhes da execução. A data tradicional é 6 de outubro de 1536. A última oração dele foi uma intercessão pelo rei que o perseguia. Percorra a linha do tempo: 1535, a Bíblia de Coverdale, primeira Bíblia completa impressa em inglês, com o texto de Tyndale; 1537, a Bíblia de Matthew, de John Rogers, amigo de Tyndale, com licença do rei; 1538, Cromwell manda pôr uma Bíblia em inglês em cada igreja; 1539, a Grande Bíblia. Seja honesto: nenhum documento diz que o rei mudou por causa da oração; para quem crê que Deus age na história, o encaixe fala alto. Termine com gratidão: a Palavra que quiseram queimar chegou a cada igreja da Inglaterra.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Revisão rápida em forma de jogo: esconda os rótulos (ou leia só os números) e pergunte o que cada número significa. 1526: o Novo Testamento impresso em Worms, formato de bolso. 3: os exemplares que sobreviveram (Biblioteca Britânica, Catedral de São Paulo e Stuttgart), de uma tiragem estimada em 3.000 a 6.000. 501: os dias de prisão em Vilvoorde, segundo as contas oficiais de Brabante. 80% a 84%: a parte das palavras do Novo Testamento da King James (1611) que vem de Tyndale, segundo o estudo mais citado (Nielson e Skousen, 1998). Não diga "83% da Bíblia inteira".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 as verdades em voz alta, alternando: o professor lê o número e a turma lê a frase. Peça que cada adolescente escolha UMA verdade para levar e diga por quê (30 segundos cada, voluntários). A frase 5 é o lema da Jornada, não é citação de Tyndale. Feche com a mensagem do cartão laranja: "A Palavra de Deus pertence ao povo de Deus, e vale qualquer preço para que ela chegue a ele."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Apresente o desafio e combine como acompanhar (grupo da classe, cartão impresso ou anotação no celular). Explique cada dia: 1, ler João 8 inteiro; 2, decorar João 8.32; 3, orar por uma autoridade pelo nome, como Tyndale orou pelo rei (1 Timóteo 2.1-2); 4, perdoar, lembrando a traição de Phillips (Lucas 23.34); 5, servir alguém sem que peçam, como Tyndale fazia com os pobres de Antuérpia, segundo Foxe; 6, contar a história de Tyndale para alguém; 7, orar por um povo sem Bíblia: centenas de línguas ainda não têm nenhum versículo traduzido. Não há prêmio: o prêmio é uma vida mais perto da Palavra.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Leiam juntos João 8.32 em voz alta, depois uma segunda vez mais devagar. Lembre que a última palavra do Novo Testamento de 1526 foi um pedido: "Orem por nós." Encerre em oração: (1) gratidão pela Bíblia na nossa língua e por todos que pagaram caro por ela; (2) intercessão pelas autoridades, como Tyndale orou pelo rei; (3) oração pelos tradutores e pelos povos que ainda não têm a Bíblia. Envie a turma com o desafio dos 7 dias.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640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SÉRIE HERÓIS DA FÉ · JORNADA DE ORAÇÃO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4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PROCURADO</a:t>
            </a:r>
            <a:endParaRPr lang="en-US" sz="7400" dirty="0"/>
          </a:p>
        </p:txBody>
      </p:sp>
      <p:sp>
        <p:nvSpPr>
          <p:cNvPr id="4" name="Shape 2"/>
          <p:cNvSpPr/>
          <p:nvPr/>
        </p:nvSpPr>
        <p:spPr>
          <a:xfrm>
            <a:off x="685800" y="2743200"/>
            <a:ext cx="1188720" cy="64008"/>
          </a:xfrm>
          <a:prstGeom prst="rect">
            <a:avLst/>
          </a:prstGeom>
          <a:solidFill>
            <a:srgbClr val="2EE6A6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85800" y="301752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EF1F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história real de </a:t>
            </a:r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William Tyndale</a:t>
            </a:r>
            <a:pPr indent="0" marL="0">
              <a:buNone/>
            </a:pPr>
            <a:r>
              <a:rPr lang="en-US" sz="2000" dirty="0">
                <a:solidFill>
                  <a:srgbClr val="EEF1F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o homem que o rei perseguiu por traduzir a Bíblia para a língua do povo.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43434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8C96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1526–2026 · 500 ANOS DO NOVO TESTAMENTO DE BOLSO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 rot="-240000">
            <a:off x="685800" y="498348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141B2D"/>
          </a:solidFill>
          <a:ln w="25400">
            <a:solidFill>
              <a:srgbClr val="FF7A3D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-240000">
            <a:off x="685800" y="498348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NOVO TESTAMENTO</a:t>
            </a:r>
            <a:endParaRPr lang="en-US" sz="9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WORMS · 1526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7315200" y="1417320"/>
            <a:ext cx="4389120" cy="3566160"/>
          </a:xfrm>
          <a:prstGeom prst="roundRect">
            <a:avLst>
              <a:gd name="adj" fmla="val 3077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10" name="Image 0" descr="/home/claude/kit/work/teens/png/far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600200"/>
            <a:ext cx="4023360" cy="301752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62636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96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edição para adolescentes · 11 capítulos + desafio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ANTES DE COMEÇAR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2296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ISSO NÃO É </a:t>
            </a:r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FILME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91640"/>
            <a:ext cx="6400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EF1F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Tudo o que você vai ver aconteceu de verdade, com um homem de carne e osso. William Tyndale nasceu por volta de 1494, na Inglaterra, e tinha uma ideia fixa: o povo comum lendo a Bíblia na própria língua.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3977640"/>
            <a:ext cx="2651760" cy="1600200"/>
          </a:xfrm>
          <a:prstGeom prst="roundRect">
            <a:avLst>
              <a:gd name="adj" fmla="val 6857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49808" y="4114800"/>
            <a:ext cx="22494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2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OS ESCRITOS DELE</a:t>
            </a:r>
            <a:endParaRPr lang="en-US" sz="1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Prefácios, livros e a carta da prisão.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64992" y="3977640"/>
            <a:ext cx="2651760" cy="1600200"/>
          </a:xfrm>
          <a:prstGeom prst="roundRect">
            <a:avLst>
              <a:gd name="adj" fmla="val 6857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3566160" y="4114800"/>
            <a:ext cx="22494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2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AGENTES DO REI</a:t>
            </a:r>
            <a:endParaRPr lang="en-US" sz="1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Cartas de Stephen Vaughan a Henrique VIII e a Cromwell.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81344" y="3977640"/>
            <a:ext cx="2651760" cy="1600200"/>
          </a:xfrm>
          <a:prstGeom prst="roundRect">
            <a:avLst>
              <a:gd name="adj" fmla="val 6857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382512" y="4114800"/>
            <a:ext cx="22494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2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CONTAS OFICIAIS</a:t>
            </a:r>
            <a:endParaRPr lang="en-US" sz="1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 contas de Brabante registram 501 dias de prisão.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97696" y="3977640"/>
            <a:ext cx="2651760" cy="1600200"/>
          </a:xfrm>
          <a:prstGeom prst="roundRect">
            <a:avLst>
              <a:gd name="adj" fmla="val 6857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9198864" y="4114800"/>
            <a:ext cx="224942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200" b="1" spc="2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JOHN FOXE (1563)</a:t>
            </a:r>
            <a:endParaRPr lang="en-US" sz="12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Cenas que só ele conta vêm com “segundo Foxe”.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863840" y="685800"/>
            <a:ext cx="3794760" cy="2834640"/>
          </a:xfrm>
          <a:prstGeom prst="roundRect">
            <a:avLst>
              <a:gd name="adj" fmla="val 3871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16" name="Image 0" descr="/home/claude/kit/work/teens/png/tynda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0" y="822960"/>
            <a:ext cx="3429000" cy="2569464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7863840" y="3547872"/>
            <a:ext cx="3794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C96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figura ilustrativa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01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A BÍBLIA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TRANCADA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400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 Inglaterra do começo dos anos 1500, a Bíblia da Igreja era em latim, e o povo ouvia sem entender.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Tyndale, nascido por volta de 1494, estudou em Oxford e dominou o grego e o hebraico.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Ele queria a Escritura inteira, na língua do povo.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bibli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Quantas vezes você abriu a sua Bíblia nesta semana?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1526 ele faria o primeiro Novo Testamento impresso em inglês, traduzido do grego.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02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MAIS ESCRITURA</a:t>
            </a:r>
            <a:endParaRPr lang="en-US" sz="3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DO QUE O SENHOR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 casa de Sir John Walsh, Tyndale mostrava a Bíblia aos doutores que jantavam ali.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Foxe, ele disse a um teólogo: “Antes de muitos anos farei que um menino que guia o arado saiba mais da Escritura que o senhor.”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ar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Você saberia mostrar na Bíblia aquilo em que crê?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Chamado ao chanceler do bispo, ninguém apareceu para acusá-lo. Quem conta é o próprio Tyndale (1530).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03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NÃO HÁ LUGAR EM</a:t>
            </a:r>
            <a:endParaRPr lang="en-US" sz="3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TODA A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INGLATERRA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1523, o bispo de Londres disse a Tyndale que a casa dele estava cheia.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escreveu: “Não havia lugar para isso em toda a Inglaterra, como a experiência agora declara abertamente.”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Mas o comerciante Humphrey Monmouth abriu a casa para ele.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porta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Qual “não” pode estar empurrando você para o lugar certo?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maio de 1524, Tyndale deixou a Inglaterra. Nunca mais voltou.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04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COLÔNIA, 1525:</a:t>
            </a:r>
            <a:endParaRPr lang="en-US" sz="3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O SEGREDO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VAZOU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Novo Testamento começou a ser impresso em Colônia, mas os tipógrafos falaram demais.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Johannes Cochlaeus denunciou, e os magistrados mandaram parar.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recolheu as folhas já impressas e fugiu pelo Reno, rumo a Worms.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map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Quando Deus abriu uma saída para você no último minuto?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Quem conta a fuga é o próprio adversário, Cochlaeus, num livro de 1549.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05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WORMS, 1526:</a:t>
            </a:r>
            <a:endParaRPr lang="en-US" sz="3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LIVROS DE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BOLSO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Worms saiu o primeiro Novo Testamento impresso em inglês, traduzido do grego.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Era pequeno e não trazia o nome do tradutor. Tiragem estimada: de 3.000 a 6.000 exemplares.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os estudiosos, os livros entraram na Inglaterra escondidos em fardos de tecido.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livr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terminou pedindo: “Orem por nós.” Por quem você vai orar?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exemplar de Stuttgart, o único completo, volta a Worms de setembro de 2026 a janeiro de 2027.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06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O BISPO QUE PAGOU</a:t>
            </a:r>
            <a:endParaRPr lang="en-US" sz="3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A CONTA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1526, o bispo Tunstall pregou contra o livro, e exemplares foram queimados.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Foxe, o bispo comprou os livros que sobravam para queimá-los, e o dinheiro pagou uma nova edição.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“O bispo de Londres ficou com os livros, Packington com os agradecimentos, e Tyndale com o dinheiro.” (Foxe)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pre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 obstáculo Deus pode estar usando a seu favor?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 milhares de exemplares de 1526, só três sobreviveram até hoje.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07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UMA SÓ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NOTA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400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1531, o rei mandou Stephen Vaughan convencer Tyndale a voltar para a Inglaterra.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pôs uma única condição: um texto simples das Escrituras para o povo.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Vaughan escreveu a Cromwell: “Acho-o sempre cantando uma só nota.”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not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Qual é a sua “única nota”?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resposta de Tyndale está na carta de Vaughan ao rei, de 20 de maio de 1531.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08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GUERRA DE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PALAVRAS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:</a:t>
            </a:r>
            <a:endParaRPr lang="en-US" sz="3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TYNDALE × MORE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Thomas More, chanceler e grande escritor, disse que a tradução de Tyndale errava em mais de mil textos. A disputa era sobre palavras: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063240"/>
          <a:ext cx="64008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103120"/>
                <a:gridCol w="24688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spc="200" kern="0" dirty="0">
                          <a:solidFill>
                            <a:srgbClr val="2EE6A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GREGO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0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spc="200" kern="0" dirty="0">
                          <a:solidFill>
                            <a:srgbClr val="2EE6A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TYNDALE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0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spc="200" kern="0" dirty="0">
                          <a:solidFill>
                            <a:srgbClr val="2EE6A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MORE DEFENDIA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04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rgbClr val="AEB7C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ekklesia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EE6A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congregação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DCE1E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igreja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rgbClr val="AEB7C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presbyteros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EE6A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ancião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DCE1E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sacerdote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rgbClr val="AEB7C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agape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EE6A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amor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DCE1E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caridade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rgbClr val="AEB7C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metanoeo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EE6A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arrepender-se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DCE1E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fazer penitência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09728" marR="109728" marT="27432" marB="27432" anchor="ctr">
                    <a:lnL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45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0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10" name="Image 0" descr="/home/claude/kit/work/teens/png/pen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 palavra da fé você usa sem saber o que significa?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4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More falou em “mais de mil textos” mal traduzidos, não em mil heresias.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09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O CORREDOR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ESTREITO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400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Antuérpia, Henry Phillips fingiu ser amigo de Tyndale e ganhou sua confiança.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Foxe, num corredor estreito, ele apontou por cima da cabeça de Tyndale para os oficiais.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1535, Tyndale foi levado ao castelo de Vilvoorde.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cas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Existe alguém que você precisa perdoar?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prisão é confirmada por uma carta de Thomas Poyntz ao irmão (25 de agosto de 1535).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10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501 DIAS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: A LÂMPADA E</a:t>
            </a:r>
            <a:endParaRPr lang="en-US" sz="3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OS LIVROS HEBRAICOS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 prisão, onde ficou 501 dias, Tyndale pediu por carta um gorro, uma túnica, uma lâmpada e, sobretudo, seus livros hebraicos.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Escreveu: “Serei paciente, aguardando a vontade de Deus.”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Foxe, o carcereiro e a filha dele creram.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9" name="Image 0" descr="/home/claude/kit/work/teens/png/lamp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Sozinho no escuro, o que você pediria?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carta, em latim, está nos Arquivos Gerais do Reino, em Bruxelas.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778240" y="91440"/>
            <a:ext cx="2880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600" dirty="0">
                <a:solidFill>
                  <a:srgbClr val="232D4A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11</a:t>
            </a:r>
            <a:endParaRPr lang="en-US" sz="9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CAPÍTULO 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822960"/>
            <a:ext cx="6492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ABRE OS OLHOS DO </a:t>
            </a:r>
            <a:pPr indent="0" marL="0">
              <a:lnSpc>
                <a:spcPct val="98000"/>
              </a:lnSpc>
              <a:buNone/>
            </a:pPr>
            <a:r>
              <a:rPr lang="en-US" sz="3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REI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400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foi condenado como herege e executado em Vilvoorde, no início de outubro de 1536.</a:t>
            </a:r>
            <a:endParaRPr lang="en-US" sz="19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9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Foxe, sua última oração foi: “Senhor, abre os olhos do rei da Inglaterra!”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3794760"/>
            <a:ext cx="1499616" cy="1097280"/>
          </a:xfrm>
          <a:prstGeom prst="roundRect">
            <a:avLst>
              <a:gd name="adj" fmla="val 10000"/>
            </a:avLst>
          </a:prstGeom>
          <a:solidFill>
            <a:srgbClr val="26304F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76656" y="3858768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1535</a:t>
            </a:r>
            <a:endParaRPr lang="en-US" sz="2000" dirty="0"/>
          </a:p>
          <a:p>
            <a:pPr indent="0" marL="0"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Bíblia de Coverdale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2176272" y="3794760"/>
            <a:ext cx="1499616" cy="1097280"/>
          </a:xfrm>
          <a:prstGeom prst="roundRect">
            <a:avLst>
              <a:gd name="adj" fmla="val 10000"/>
            </a:avLst>
          </a:prstGeom>
          <a:solidFill>
            <a:srgbClr val="26304F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2304288" y="3858768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1537</a:t>
            </a:r>
            <a:endParaRPr lang="en-US" sz="2000" dirty="0"/>
          </a:p>
          <a:p>
            <a:pPr indent="0" marL="0"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Bíblia de Matthew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3803904" y="3794760"/>
            <a:ext cx="1499616" cy="1097280"/>
          </a:xfrm>
          <a:prstGeom prst="roundRect">
            <a:avLst>
              <a:gd name="adj" fmla="val 10000"/>
            </a:avLst>
          </a:prstGeom>
          <a:solidFill>
            <a:srgbClr val="26304F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3931920" y="3858768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1538</a:t>
            </a:r>
            <a:endParaRPr lang="en-US" sz="2000" dirty="0"/>
          </a:p>
          <a:p>
            <a:pPr indent="0" marL="0"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Bíblia em cada igreja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31536" y="3794760"/>
            <a:ext cx="1499616" cy="1097280"/>
          </a:xfrm>
          <a:prstGeom prst="roundRect">
            <a:avLst>
              <a:gd name="adj" fmla="val 10000"/>
            </a:avLst>
          </a:prstGeom>
          <a:solidFill>
            <a:srgbClr val="26304F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559552" y="3858768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1539</a:t>
            </a:r>
            <a:endParaRPr lang="en-US" sz="2000" dirty="0"/>
          </a:p>
          <a:p>
            <a:pPr indent="0" marL="0"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Grande Bíblia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360920" y="1463040"/>
            <a:ext cx="4297680" cy="3429000"/>
          </a:xfrm>
          <a:prstGeom prst="roundRect">
            <a:avLst>
              <a:gd name="adj" fmla="val 3200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17" name="Image 0" descr="/home/claude/kit/work/teens/png/coro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45920"/>
            <a:ext cx="3840480" cy="2880360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548640" y="5120640"/>
            <a:ext cx="640080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77240" y="5193792"/>
            <a:ext cx="5943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VOCÊ?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4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Por qual autoridade você vai orar hoje, pelo nome?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7360920" y="5120640"/>
            <a:ext cx="4297680" cy="1005840"/>
          </a:xfrm>
          <a:prstGeom prst="roundRect">
            <a:avLst>
              <a:gd name="adj" fmla="val 10909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7589520" y="5193792"/>
            <a:ext cx="38404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Bef>
                <a:spcPts val="200"/>
              </a:spcBef>
              <a:buNone/>
            </a:pPr>
            <a:r>
              <a:rPr lang="en-US" sz="1050" b="1" spc="300" kern="0" dirty="0">
                <a:solidFill>
                  <a:srgbClr val="FF7A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FATO REAL</a:t>
            </a:r>
            <a:endParaRPr lang="en-US" sz="105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15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80% a 84% das palavras do Novo Testamento da King James vêm de Tyndale, segundo o estudo mais citado.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PARA NÃO ESQUECER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2296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A HISTÓRIA EM </a:t>
            </a:r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NÚMEROS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51760" cy="2834640"/>
          </a:xfrm>
          <a:prstGeom prst="roundRect">
            <a:avLst>
              <a:gd name="adj" fmla="val 4138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21488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1526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33756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Novo Testamento de bolso, impresso em Worms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64992" y="1874520"/>
            <a:ext cx="2651760" cy="2834640"/>
          </a:xfrm>
          <a:prstGeom prst="roundRect">
            <a:avLst>
              <a:gd name="adj" fmla="val 4138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3547872" y="21488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5400" dirty="0"/>
          </a:p>
        </p:txBody>
      </p:sp>
      <p:sp>
        <p:nvSpPr>
          <p:cNvPr id="11" name="Text 9"/>
          <p:cNvSpPr txBox="1"/>
          <p:nvPr/>
        </p:nvSpPr>
        <p:spPr>
          <a:xfrm>
            <a:off x="3547872" y="333756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exemplares de 1526 que sobreviveram, de uma tiragem de 3.000 a 6.000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181344" y="1874520"/>
            <a:ext cx="2651760" cy="2834640"/>
          </a:xfrm>
          <a:prstGeom prst="roundRect">
            <a:avLst>
              <a:gd name="adj" fmla="val 4138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364224" y="21488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501</a:t>
            </a:r>
            <a:endParaRPr lang="en-US" sz="5400" dirty="0"/>
          </a:p>
        </p:txBody>
      </p:sp>
      <p:sp>
        <p:nvSpPr>
          <p:cNvPr id="14" name="Text 12"/>
          <p:cNvSpPr txBox="1"/>
          <p:nvPr/>
        </p:nvSpPr>
        <p:spPr>
          <a:xfrm>
            <a:off x="6364224" y="333756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dias preso no castelo de Vilvoorde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997696" y="1874520"/>
            <a:ext cx="2651760" cy="2834640"/>
          </a:xfrm>
          <a:prstGeom prst="roundRect">
            <a:avLst>
              <a:gd name="adj" fmla="val 4138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9180576" y="21488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80–84%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9180576" y="333756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das palavras do NT da King James vêm de Tyndale, segundo o estudo mais citado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0749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8C96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mais: 1524, o ano em que ele deixou a Inglaterra para nunca mais voltar; mais de 4.000 alterações na revisão de 1534.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QUE FAZER COM ISSO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2296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11 VERDADES </a:t>
            </a:r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PARA LEVAR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178308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Bíblia é para gente comum.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496312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496312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Conhecer a Escritura é saber mostrá-la.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209544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3209544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porta fechada pode levar à porta certa.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922776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4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3922776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Deus guarda a sua Palavra, mesmo quando o segredo vaza.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636008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5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4636008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livro pequeno, uma coragem grande.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349240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6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188720" y="53492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Deus usa até quem quer atrapalhar.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217920" y="1783080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7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0" y="178308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Tenha uma só nota.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217920" y="2496312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8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0" y="2496312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Palavras mudam o que se crê. Discorde com respeito.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217920" y="3209544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9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0" y="3209544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Confie sem ser ingênuo. E perdoe.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217920" y="3922776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10</a:t>
            </a:r>
            <a:endParaRPr lang="en-US" sz="22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0" y="3922776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Estudar a Palavra também é adorar, até no escuro.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6217920" y="4636008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11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0" y="4636008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3E7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Ore por quem persegue você.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17920" y="5413248"/>
            <a:ext cx="5440680" cy="749808"/>
          </a:xfrm>
          <a:prstGeom prst="roundRect">
            <a:avLst>
              <a:gd name="adj" fmla="val 14634"/>
            </a:avLst>
          </a:prstGeom>
          <a:solidFill>
            <a:srgbClr val="FF7A3D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400800" y="5440680"/>
            <a:ext cx="5120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41B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Palavra de Deus pertence ao povo de Deus, e vale qualquer preço para que ela chegue a ele.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PROCURADO · SÉRIE HERÓIS DA FÉ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0744200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F7A9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AGORA É COM VOCÊ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82296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DESAFIO DOS </a:t>
            </a:r>
            <a:pPr indent="0" marL="0">
              <a:lnSpc>
                <a:spcPct val="98000"/>
              </a:lnSpc>
              <a:buNone/>
            </a:pPr>
            <a:r>
              <a:rPr lang="en-US" sz="3400" dirty="0">
                <a:solidFill>
                  <a:srgbClr val="FF7A3D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7 DIAS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49808" y="199339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1 · LEIA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João 8 inteiro, sem o celular por perto.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64992" y="182880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3566160" y="199339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2 · DECORE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João 8.32, até sair sem olhar.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81344" y="182880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382512" y="199339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3 · ORE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Por uma autoridade, pelo nome (1 Timóteo 2.1-2).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997696" y="182880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9198864" y="199339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4 · PERDOE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Entregue a Deus quem decepcionou você (Lucas 23.34).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93192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49808" y="409651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5 · SIRVA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Alguém, sem que peçam.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364992" y="393192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566160" y="409651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6 · CONTE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história de Tyndale, em dois minutos.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181344" y="393192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1C2540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382512" y="409651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7 · ORE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DCE1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Por um povo que ainda não tem a Bíblia.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997696" y="3931920"/>
            <a:ext cx="2651760" cy="1874520"/>
          </a:xfrm>
          <a:prstGeom prst="roundRect">
            <a:avLst>
              <a:gd name="adj" fmla="val 5854"/>
            </a:avLst>
          </a:prstGeom>
          <a:solidFill>
            <a:srgbClr val="FF7A3D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9198864" y="4096512"/>
            <a:ext cx="22494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600"/>
              </a:spcBef>
              <a:buNone/>
            </a:pPr>
            <a:r>
              <a:rPr lang="en-US" sz="1300" b="1" spc="200" kern="0" dirty="0">
                <a:solidFill>
                  <a:srgbClr val="141B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 VOCÊ CUMPRIR</a:t>
            </a:r>
            <a:endParaRPr lang="en-US" sz="13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rgbClr val="141B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Nenhum prêmio. Só uma Bíblia mais aberta na sua mão.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1600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500" kern="0" dirty="0">
                <a:solidFill>
                  <a:srgbClr val="2EE6A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JORNADA DE ORAÇÃO · 31 DE OUTUBRO DE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011680"/>
            <a:ext cx="6675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“E conhecereis a verdade, e </a:t>
            </a:r>
            <a:pPr indent="0" marL="0">
              <a:buNone/>
            </a:pPr>
            <a:r>
              <a:rPr lang="en-US" sz="4000" dirty="0">
                <a:solidFill>
                  <a:srgbClr val="2EE6A6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a verdade vos libertará</a:t>
            </a:r>
            <a:pPr indent="0" marL="0">
              <a:buNone/>
            </a:pPr>
            <a:r>
              <a:rPr lang="en-US" sz="4000" dirty="0">
                <a:solidFill>
                  <a:srgbClr val="F2F4F8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.”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4297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500" kern="0" dirty="0">
                <a:solidFill>
                  <a:srgbClr val="8C96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JOÃO 8.32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4892040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EEF1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“Orem por nós.” — William Tyndale, Novo Testamento de 1526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680960" y="2011680"/>
            <a:ext cx="3977640" cy="3154680"/>
          </a:xfrm>
          <a:prstGeom prst="roundRect">
            <a:avLst>
              <a:gd name="adj" fmla="val 3478"/>
            </a:avLst>
          </a:prstGeom>
          <a:solidFill>
            <a:srgbClr val="1C2540"/>
          </a:solidFill>
          <a:ln/>
        </p:spPr>
        <p:txBody>
          <a:bodyPr/>
          <a:p/>
        </p:txBody>
      </p:sp>
      <p:pic>
        <p:nvPicPr>
          <p:cNvPr id="7" name="Image 0" descr="/home/claude/kit/work/teens/png/mun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2194560"/>
            <a:ext cx="3611880" cy="27066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Procurado — Slides Adolescentes</dc:title>
  <dc:subject>Série Heróis da Fé · William Tyndale</dc:subject>
  <dc:creator>Jornada de Oração · ADME</dc:creator>
  <cp:lastModifiedBy>Jornada de Oração · ADME</cp:lastModifiedBy>
  <cp:revision>1</cp:revision>
  <dcterms:created xsi:type="dcterms:W3CDTF">2026-10-22T19:40:16Z</dcterms:created>
  <dcterms:modified xsi:type="dcterms:W3CDTF">2026-10-22T19:40:16Z</dcterms:modified>
</cp:coreProperties>
</file>